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60" r:id="rId2"/>
    <p:sldId id="257" r:id="rId3"/>
    <p:sldId id="282" r:id="rId4"/>
    <p:sldId id="258" r:id="rId5"/>
    <p:sldId id="283" r:id="rId6"/>
    <p:sldId id="259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0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5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53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64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08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38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04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62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11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08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44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4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55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4F0C-433E-4EE3-B4C7-26D78ECE4082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744566-FD45-4BB1-A6A9-C09C29C863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1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9170" y="2174235"/>
            <a:ext cx="8911687" cy="1280890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Schades bij Kamerplanten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81575" cy="3371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37476"/>
            <a:ext cx="4763589" cy="39505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028" y="2758682"/>
            <a:ext cx="2478268" cy="50026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437" y="0"/>
            <a:ext cx="3883098" cy="26608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015209" y="2201878"/>
            <a:ext cx="5651911" cy="8896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80313" y="227204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u="sng" dirty="0" smtClean="0"/>
              <a:t>Schade bij planten</a:t>
            </a:r>
            <a:endParaRPr lang="nl-NL" b="1" u="sng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077" y="3166567"/>
            <a:ext cx="5311652" cy="372143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191" y="-739"/>
            <a:ext cx="2882496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8104" y="806824"/>
            <a:ext cx="9814560" cy="6051175"/>
          </a:xfrm>
        </p:spPr>
        <p:txBody>
          <a:bodyPr>
            <a:noAutofit/>
          </a:bodyPr>
          <a:lstStyle/>
          <a:p>
            <a:r>
              <a:rPr lang="nl-NL" sz="2800" dirty="0" smtClean="0"/>
              <a:t>Bont gekleurd blad wordt groen </a:t>
            </a: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	</a:t>
            </a:r>
            <a:r>
              <a:rPr lang="nl-NL" sz="2800" dirty="0" smtClean="0">
                <a:sym typeface="Wingdings" panose="05000000000000000000" pitchFamily="2" charset="2"/>
              </a:rPr>
              <a:t>	 te donkere standplaats</a:t>
            </a:r>
          </a:p>
          <a:p>
            <a:endParaRPr lang="nl-NL" sz="2800" dirty="0" smtClean="0">
              <a:sym typeface="Wingdings" panose="05000000000000000000" pitchFamily="2" charset="2"/>
            </a:endParaRPr>
          </a:p>
          <a:p>
            <a:endParaRPr lang="nl-NL" sz="2800" dirty="0" smtClean="0">
              <a:sym typeface="Wingdings" panose="05000000000000000000" pitchFamily="2" charset="2"/>
            </a:endParaRPr>
          </a:p>
          <a:p>
            <a:endParaRPr lang="nl-NL" sz="2800" dirty="0">
              <a:sym typeface="Wingdings" panose="05000000000000000000" pitchFamily="2" charset="2"/>
            </a:endParaRPr>
          </a:p>
          <a:p>
            <a:r>
              <a:rPr lang="nl-NL" sz="2800" dirty="0" smtClean="0">
                <a:sym typeface="Wingdings" panose="05000000000000000000" pitchFamily="2" charset="2"/>
              </a:rPr>
              <a:t>Blad wordt geel 	</a:t>
            </a: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	</a:t>
            </a:r>
            <a:r>
              <a:rPr lang="nl-NL" sz="2800" dirty="0" smtClean="0">
                <a:sym typeface="Wingdings" panose="05000000000000000000" pitchFamily="2" charset="2"/>
              </a:rPr>
              <a:t>			 te donkere standplaats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		</a:t>
            </a:r>
            <a:r>
              <a:rPr lang="nl-NL" sz="2800" dirty="0" smtClean="0">
                <a:sym typeface="Wingdings" panose="05000000000000000000" pitchFamily="2" charset="2"/>
              </a:rPr>
              <a:t> te warm of te koude standplaats</a:t>
            </a: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	</a:t>
            </a:r>
            <a:r>
              <a:rPr lang="nl-NL" sz="2800" dirty="0" smtClean="0">
                <a:sym typeface="Wingdings" panose="05000000000000000000" pitchFamily="2" charset="2"/>
              </a:rPr>
              <a:t>			 voedselgebrek (te weinig stikstof -N-)</a:t>
            </a: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	</a:t>
            </a:r>
            <a:r>
              <a:rPr lang="nl-NL" sz="2800" dirty="0" smtClean="0">
                <a:sym typeface="Wingdings" panose="05000000000000000000" pitchFamily="2" charset="2"/>
              </a:rPr>
              <a:t>			 ijzergebrek, te hoge pH</a:t>
            </a:r>
            <a:endParaRPr lang="nl-NL" sz="2800" dirty="0" smtClean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643" y="1290680"/>
            <a:ext cx="4076842" cy="27936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79" y="2290354"/>
            <a:ext cx="2262774" cy="45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1188" y="668688"/>
            <a:ext cx="8458892" cy="6010018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Delen </a:t>
            </a: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van het blad worden bruin, geel of verdrogen 		</a:t>
            </a: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</a:t>
            </a: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   </a:t>
            </a: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kan komen door zonnebrand of </a:t>
            </a: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  		 	  												voedselgebrek</a:t>
            </a:r>
            <a:endParaRPr lang="nl-NL" sz="2800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endParaRPr lang="nl-NL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A53010"/>
              </a:buClr>
              <a:buNone/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Blad </a:t>
            </a: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wordt lichter en daarna geel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 te kalkrijk water (onthard water geven</a:t>
            </a: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)</a:t>
            </a:r>
          </a:p>
          <a:p>
            <a:pPr marL="0" lvl="0" indent="0">
              <a:buClr>
                <a:srgbClr val="A53010"/>
              </a:buClr>
              <a:buNone/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A53010"/>
              </a:buClr>
              <a:buNone/>
            </a:pPr>
            <a:endParaRPr lang="nl-NL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0682"/>
            <a:ext cx="3578024" cy="29673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3679692" cy="24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53696"/>
            <a:ext cx="3267616" cy="350430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1514" y="529675"/>
            <a:ext cx="9733417" cy="6152607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Bladeren zijn slap en gaan hangen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 te koude standplaats (wortelproblemen)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 gebrek aan water</a:t>
            </a:r>
          </a:p>
          <a:p>
            <a:pPr lvl="0">
              <a:buClr>
                <a:srgbClr val="A53010"/>
              </a:buClr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Blad </a:t>
            </a: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verdroogd en valt af in de winter </a:t>
            </a: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2">
              <a:buClr>
                <a:srgbClr val="A53010"/>
              </a:buClr>
              <a:buFont typeface="Wingdings" panose="05000000000000000000" pitchFamily="2" charset="2"/>
              <a:buChar char="à"/>
            </a:pP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 te </a:t>
            </a: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warme en te donkere </a:t>
            </a:r>
            <a:r>
              <a:rPr lang="nl-NL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standplaats </a:t>
            </a:r>
          </a:p>
          <a:p>
            <a:pPr lvl="0">
              <a:buClr>
                <a:srgbClr val="A53010"/>
              </a:buClr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endParaRPr lang="nl-NL" sz="2800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endParaRPr lang="nl-NL" sz="2800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lvl="0">
              <a:buClr>
                <a:srgbClr val="A53010"/>
              </a:buClr>
            </a:pPr>
            <a:endParaRPr lang="nl-NL" sz="2800" dirty="0" smtClean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  <a:p>
            <a:pPr marL="0" lvl="0" indent="0">
              <a:buClr>
                <a:srgbClr val="A53010"/>
              </a:buClr>
              <a:buNone/>
            </a:pPr>
            <a:endParaRPr lang="nl-NL" sz="3000" dirty="0" smtClean="0">
              <a:sym typeface="Wingdings" panose="05000000000000000000" pitchFamily="2" charset="2"/>
            </a:endParaRPr>
          </a:p>
          <a:p>
            <a:pPr marL="0" lvl="0" indent="0">
              <a:buClr>
                <a:srgbClr val="A53010"/>
              </a:buClr>
              <a:buNone/>
            </a:pPr>
            <a:endParaRPr lang="nl-NL" sz="2800" dirty="0">
              <a:solidFill>
                <a:prstClr val="black">
                  <a:lumMod val="75000"/>
                  <a:lumOff val="25000"/>
                </a:prstClr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49" y="4619392"/>
            <a:ext cx="2420027" cy="19875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7616" cy="33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4166"/>
            <a:ext cx="5540188" cy="308383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54378" y="557349"/>
            <a:ext cx="8915400" cy="3777622"/>
          </a:xfrm>
        </p:spPr>
        <p:txBody>
          <a:bodyPr/>
          <a:lstStyle/>
          <a:p>
            <a:pPr lvl="0">
              <a:buClr>
                <a:srgbClr val="A53010"/>
              </a:buClr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Blad valt af of verschrompelt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	 te sterke wisseling van temperatuur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	 koude in combinatie met te veel water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	 tocht (kou op de wortels)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	 te veel of te weinig water 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nl-NL" sz="2800" dirty="0">
                <a:solidFill>
                  <a:prstClr val="black">
                    <a:lumMod val="75000"/>
                    <a:lumOff val="25000"/>
                  </a:prstClr>
                </a:solidFill>
                <a:sym typeface="Wingdings" panose="05000000000000000000" pitchFamily="2" charset="2"/>
              </a:rPr>
              <a:t>			 te droge lucht (lage RV)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25" y="2914650"/>
            <a:ext cx="3228975" cy="3943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23750" cy="37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3107" y="1698171"/>
            <a:ext cx="7582400" cy="304799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 </a:t>
            </a:r>
            <a:r>
              <a:rPr lang="nl-NL" sz="2800" dirty="0" smtClean="0"/>
              <a:t>Bruine bladrand of verkleuringen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</a:t>
            </a:r>
            <a:r>
              <a:rPr lang="nl-NL" sz="2800" dirty="0" smtClean="0">
                <a:sym typeface="Wingdings" panose="05000000000000000000" pitchFamily="2" charset="2"/>
              </a:rPr>
              <a:t> te veel water</a:t>
            </a: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	</a:t>
            </a:r>
            <a:r>
              <a:rPr lang="nl-NL" sz="2800" dirty="0" smtClean="0">
                <a:sym typeface="Wingdings" panose="05000000000000000000" pitchFamily="2" charset="2"/>
              </a:rPr>
              <a:t>	 te droge of te warme omgeving</a:t>
            </a:r>
          </a:p>
          <a:p>
            <a:pPr marL="0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	</a:t>
            </a:r>
            <a:r>
              <a:rPr lang="nl-NL" sz="2800" dirty="0" smtClean="0">
                <a:sym typeface="Wingdings" panose="05000000000000000000" pitchFamily="2" charset="2"/>
              </a:rPr>
              <a:t>	 tocht, koude luchtstroom</a:t>
            </a: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8171"/>
            <a:ext cx="4852925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Gebreksverschijnselen</a:t>
            </a:r>
            <a:r>
              <a:rPr lang="nl-NL" b="1" dirty="0" smtClean="0"/>
              <a:t> in de plant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92925" y="2621280"/>
            <a:ext cx="8915400" cy="377762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Afhankelijk van positie in de plant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6535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35588" y="444137"/>
            <a:ext cx="2500033" cy="6226629"/>
          </a:xfrm>
        </p:spPr>
        <p:txBody>
          <a:bodyPr/>
          <a:lstStyle/>
          <a:p>
            <a:r>
              <a:rPr lang="nl-NL" dirty="0" smtClean="0"/>
              <a:t>Ca – Calcium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Fe – IJzer</a:t>
            </a:r>
          </a:p>
          <a:p>
            <a:endParaRPr lang="nl-NL" dirty="0"/>
          </a:p>
          <a:p>
            <a:r>
              <a:rPr lang="nl-NL" dirty="0" smtClean="0"/>
              <a:t>Cu – Koper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Mo – Molybdeen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K – Kalium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 - Stikstof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16" y="-10236"/>
            <a:ext cx="6977878" cy="6868236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2892" y="310567"/>
            <a:ext cx="2500033" cy="6226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 - Borium</a:t>
            </a:r>
          </a:p>
          <a:p>
            <a:endParaRPr lang="nl-NL" dirty="0" smtClean="0"/>
          </a:p>
          <a:p>
            <a:r>
              <a:rPr lang="nl-NL" dirty="0" smtClean="0"/>
              <a:t>S - Silicium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Mn - Mangaan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Zn - Zink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Mg – Magnesium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 - Fosfor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525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21577" y="1402849"/>
            <a:ext cx="8725988" cy="274319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Bladeren krijgen gele </a:t>
            </a:r>
            <a:r>
              <a:rPr lang="nl-NL" sz="2800" dirty="0" smtClean="0"/>
              <a:t>randen (later ook bruin)</a:t>
            </a: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		</a:t>
            </a:r>
            <a:r>
              <a:rPr lang="nl-NL" sz="2800" dirty="0" smtClean="0">
                <a:sym typeface="Wingdings" panose="05000000000000000000" pitchFamily="2" charset="2"/>
              </a:rPr>
              <a:t> gebrek aan kalium</a:t>
            </a:r>
          </a:p>
          <a:p>
            <a:pPr marL="0" indent="0">
              <a:buNone/>
            </a:pPr>
            <a:endParaRPr lang="nl-NL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522" y="2989219"/>
            <a:ext cx="3832043" cy="23154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1" y="2928258"/>
            <a:ext cx="4528459" cy="36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630</TotalTime>
  <Words>92</Words>
  <Application>Microsoft Office PowerPoint</Application>
  <PresentationFormat>Breedbeeld</PresentationFormat>
  <Paragraphs>81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Sliert</vt:lpstr>
      <vt:lpstr>Schades bij Kamerplanten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Gebreksverschijnselen in de plant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Ziektes en schades</dc:title>
  <dc:creator>Jacintha Westerink</dc:creator>
  <cp:lastModifiedBy>Jacintha Westerink</cp:lastModifiedBy>
  <cp:revision>35</cp:revision>
  <dcterms:created xsi:type="dcterms:W3CDTF">2018-03-12T15:32:59Z</dcterms:created>
  <dcterms:modified xsi:type="dcterms:W3CDTF">2018-03-22T08:34:07Z</dcterms:modified>
</cp:coreProperties>
</file>